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1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1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0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3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9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3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7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0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325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223" y="3428998"/>
            <a:ext cx="6836651" cy="22685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PENYUSUNAN RENCANA BISNIS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1384664"/>
            <a:ext cx="5357600" cy="193330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 smtClean="0"/>
              <a:t>BAB 8</a:t>
            </a:r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29" y="0"/>
            <a:ext cx="1031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526" y="0"/>
            <a:ext cx="1042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5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931" y="1789611"/>
            <a:ext cx="8506207" cy="48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2029787"/>
            <a:ext cx="10358845" cy="48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29" y="0"/>
            <a:ext cx="10345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463" y="0"/>
            <a:ext cx="10463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03" y="0"/>
            <a:ext cx="10332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smtClean="0"/>
              <a:t>daerah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1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model canvas (BMC)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967" y="2052638"/>
            <a:ext cx="10345782" cy="4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646</TotalTime>
  <Words>22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PENYUSUNAN RENCANA BISNIS </vt:lpstr>
      <vt:lpstr>PowerPoint Presentation</vt:lpstr>
      <vt:lpstr>PowerPoint Presentation</vt:lpstr>
      <vt:lpstr>Analisa Data dalam Pengambilan Keputusan</vt:lpstr>
      <vt:lpstr>PowerPoint Presentation</vt:lpstr>
      <vt:lpstr>PowerPoint Presentation</vt:lpstr>
      <vt:lpstr>PowerPoint Presentation</vt:lpstr>
      <vt:lpstr>Refleksi</vt:lpstr>
      <vt:lpstr>Penyusunan bisnis model canvas (BMC)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</dc:title>
  <dc:creator>User</dc:creator>
  <cp:lastModifiedBy>User</cp:lastModifiedBy>
  <cp:revision>38</cp:revision>
  <dcterms:created xsi:type="dcterms:W3CDTF">2023-02-15T12:35:49Z</dcterms:created>
  <dcterms:modified xsi:type="dcterms:W3CDTF">2024-02-16T04:25:32Z</dcterms:modified>
</cp:coreProperties>
</file>