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2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86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138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356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359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811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053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3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9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9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6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5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2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</a:t>
            </a:r>
            <a:r>
              <a:rPr lang="en-US" dirty="0"/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TREND KEWIRAUSAHAAN DIGITAL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Mengakhiri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77" y="2607405"/>
            <a:ext cx="9300754" cy="30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Society 1.0: Era </a:t>
            </a:r>
            <a:r>
              <a:rPr lang="en-US" dirty="0" err="1"/>
              <a:t>berburu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Society 2.0: Era </a:t>
            </a:r>
            <a:r>
              <a:rPr lang="en-US" dirty="0" err="1"/>
              <a:t>pertanian</a:t>
            </a:r>
            <a:r>
              <a:rPr lang="en-US" dirty="0"/>
              <a:t> di mana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Society 3.0: Era </a:t>
            </a:r>
            <a:r>
              <a:rPr lang="en-US" dirty="0" err="1"/>
              <a:t>industri</a:t>
            </a:r>
            <a:r>
              <a:rPr lang="en-US" dirty="0"/>
              <a:t> di mana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Society 4.0: Era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internet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Society 5.0: Era </a:t>
            </a:r>
            <a:r>
              <a:rPr lang="en-US" dirty="0" err="1"/>
              <a:t>teknologi</a:t>
            </a:r>
            <a:r>
              <a:rPr lang="en-US" dirty="0"/>
              <a:t> di mana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</a:t>
            </a:r>
            <a:r>
              <a:rPr lang="en-US" dirty="0" err="1" smtClean="0"/>
              <a:t>Kewirausahaan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Era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 </a:t>
            </a:r>
            <a:r>
              <a:rPr lang="en-US" dirty="0" err="1"/>
              <a:t>adalah</a:t>
            </a:r>
            <a:r>
              <a:rPr lang="en-US" dirty="0"/>
              <a:t> zaman di mana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  <a:r>
              <a:rPr lang="en-US" dirty="0" err="1"/>
              <a:t>Sehngga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zaman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 </a:t>
            </a:r>
            <a:r>
              <a:rPr lang="en-US" dirty="0" err="1"/>
              <a:t>mengalih</a:t>
            </a:r>
            <a:r>
              <a:rPr lang="en-US" dirty="0"/>
              <a:t> </a:t>
            </a:r>
            <a:r>
              <a:rPr lang="en-US" dirty="0" err="1"/>
              <a:t>fungsikan</a:t>
            </a:r>
            <a:r>
              <a:rPr lang="en-US" dirty="0"/>
              <a:t> </a:t>
            </a:r>
            <a:r>
              <a:rPr lang="en-US" dirty="0" err="1" smtClean="0"/>
              <a:t>mesin-mesin</a:t>
            </a:r>
            <a:r>
              <a:rPr lang="en-US" dirty="0"/>
              <a:t>, robot,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pengagguran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Society 5.0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.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Indonesia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era society 5.0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2045. </a:t>
            </a:r>
            <a:r>
              <a:rPr lang="en-US" dirty="0" err="1"/>
              <a:t>Sedangkan</a:t>
            </a:r>
            <a:r>
              <a:rPr lang="en-US" dirty="0"/>
              <a:t>, di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era society 5.0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2019. 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Indonesia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era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2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(Trend </a:t>
            </a:r>
            <a:r>
              <a:rPr lang="en-US" dirty="0" err="1" smtClean="0"/>
              <a:t>Baru</a:t>
            </a:r>
            <a:r>
              <a:rPr lang="en-US" dirty="0" smtClean="0"/>
              <a:t> Entrepreneur)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Aplikasi</a:t>
            </a:r>
            <a:r>
              <a:rPr lang="en-US" sz="3200" dirty="0"/>
              <a:t> </a:t>
            </a:r>
            <a:r>
              <a:rPr lang="en-US" sz="3200" dirty="0" err="1"/>
              <a:t>Medis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Kesehatan</a:t>
            </a:r>
            <a:endParaRPr lang="en-US" sz="3200" dirty="0"/>
          </a:p>
          <a:p>
            <a:r>
              <a:rPr lang="en-US" sz="3200" dirty="0" err="1"/>
              <a:t>Paket</a:t>
            </a:r>
            <a:r>
              <a:rPr lang="en-US" sz="3200" dirty="0"/>
              <a:t> </a:t>
            </a:r>
            <a:r>
              <a:rPr lang="en-US" sz="3200" dirty="0" err="1"/>
              <a:t>Kursus</a:t>
            </a:r>
            <a:r>
              <a:rPr lang="en-US" sz="3200" dirty="0"/>
              <a:t> </a:t>
            </a:r>
            <a:r>
              <a:rPr lang="en-US" sz="3200" dirty="0" smtClean="0"/>
              <a:t>Daring</a:t>
            </a:r>
            <a:endParaRPr lang="en-US" sz="3200" dirty="0"/>
          </a:p>
          <a:p>
            <a:r>
              <a:rPr lang="en-US" sz="3200" dirty="0"/>
              <a:t>Distributor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endParaRPr lang="en-US" sz="3200" dirty="0"/>
          </a:p>
          <a:p>
            <a:r>
              <a:rPr lang="en-US" sz="3200" dirty="0" err="1" smtClean="0"/>
              <a:t>Layanan</a:t>
            </a:r>
            <a:r>
              <a:rPr lang="en-US" sz="3200" dirty="0" smtClean="0"/>
              <a:t> </a:t>
            </a:r>
            <a:r>
              <a:rPr lang="en-US" sz="3200" dirty="0" err="1"/>
              <a:t>Konsultasi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 smtClean="0"/>
              <a:t>Dll</a:t>
            </a: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708</TotalTime>
  <Words>169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BAB 6</vt:lpstr>
      <vt:lpstr>Mengembangkan dan Mengakhiri Sebuah Bisnis</vt:lpstr>
      <vt:lpstr>PowerPoint Presentation</vt:lpstr>
      <vt:lpstr>Trend Kewirausahaan Sekarang Mendatang</vt:lpstr>
      <vt:lpstr>PowerPoint Presentation</vt:lpstr>
      <vt:lpstr>PowerPoint Presentation</vt:lpstr>
      <vt:lpstr>Digital (Trend Baru Entrepreneur)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39</cp:revision>
  <dcterms:created xsi:type="dcterms:W3CDTF">2023-02-15T12:35:49Z</dcterms:created>
  <dcterms:modified xsi:type="dcterms:W3CDTF">2023-04-14T10:47:41Z</dcterms:modified>
</cp:coreProperties>
</file>