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7" r:id="rId1"/>
  </p:sldMasterIdLst>
  <p:sldIdLst>
    <p:sldId id="256" r:id="rId2"/>
    <p:sldId id="259" r:id="rId3"/>
    <p:sldId id="260" r:id="rId4"/>
    <p:sldId id="257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7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91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17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30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3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97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38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373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907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2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7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35BB1C6-BF8F-4481-8AB2-603A1C8A906A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325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BAB </a:t>
            </a:r>
            <a:r>
              <a:rPr lang="en-US" dirty="0"/>
              <a:t>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MANAJEMEN BISNIS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2777" y="130630"/>
            <a:ext cx="10332720" cy="672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74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? </a:t>
            </a:r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err="1"/>
              <a:t>koordinasi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.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, </a:t>
            </a:r>
            <a:r>
              <a:rPr lang="en-US" dirty="0" err="1"/>
              <a:t>uang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inovasi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err="1"/>
              <a:t>koordinasi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611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1967" y="0"/>
            <a:ext cx="10384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28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Resiko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651" y="1977050"/>
            <a:ext cx="10398035" cy="459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2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3405" y="0"/>
            <a:ext cx="10306595" cy="724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178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D251F"/>
      </a:dk2>
      <a:lt2>
        <a:srgbClr val="FAE9C5"/>
      </a:lt2>
      <a:accent1>
        <a:srgbClr val="ED3846"/>
      </a:accent1>
      <a:accent2>
        <a:srgbClr val="F87184"/>
      </a:accent2>
      <a:accent3>
        <a:srgbClr val="EC9DA9"/>
      </a:accent3>
      <a:accent4>
        <a:srgbClr val="ECC190"/>
      </a:accent4>
      <a:accent5>
        <a:srgbClr val="FFB268"/>
      </a:accent5>
      <a:accent6>
        <a:srgbClr val="F98657"/>
      </a:accent6>
      <a:hlink>
        <a:srgbClr val="B97669"/>
      </a:hlink>
      <a:folHlink>
        <a:srgbClr val="9E94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BCCF8060-3FCB-4641-B728-8A589529B1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561</TotalTime>
  <Words>57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MS Shell Dlg 2</vt:lpstr>
      <vt:lpstr>Wingdings</vt:lpstr>
      <vt:lpstr>Wingdings 3</vt:lpstr>
      <vt:lpstr>Madison</vt:lpstr>
      <vt:lpstr>BAB 5</vt:lpstr>
      <vt:lpstr>PowerPoint Presentation</vt:lpstr>
      <vt:lpstr>Manajemen Bisnis</vt:lpstr>
      <vt:lpstr>Manajemen Organisasi </vt:lpstr>
      <vt:lpstr>Manajemen Resiko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1</dc:title>
  <dc:creator>User</dc:creator>
  <cp:lastModifiedBy>User</cp:lastModifiedBy>
  <cp:revision>31</cp:revision>
  <dcterms:created xsi:type="dcterms:W3CDTF">2023-02-15T12:35:49Z</dcterms:created>
  <dcterms:modified xsi:type="dcterms:W3CDTF">2024-02-16T04:21:51Z</dcterms:modified>
</cp:coreProperties>
</file>