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6" r:id="rId10"/>
    <p:sldId id="26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3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1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3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2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4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4598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</a:t>
            </a:r>
            <a:r>
              <a:rPr lang="en-US" dirty="0"/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PROSES KEWIRAUSAHAAN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Merencanakan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28600"/>
            <a:ext cx="9753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Tanyakan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pada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dirimu</a:t>
            </a:r>
            <a:r>
              <a:rPr lang="en-US" dirty="0">
                <a:solidFill>
                  <a:srgbClr val="FFC000"/>
                </a:solidFill>
              </a:rPr>
              <a:t>:</a:t>
            </a:r>
          </a:p>
          <a:p>
            <a:r>
              <a:rPr lang="en-US" dirty="0">
                <a:solidFill>
                  <a:srgbClr val="FFC000"/>
                </a:solidFill>
              </a:rPr>
              <a:t>1. </a:t>
            </a:r>
            <a:r>
              <a:rPr lang="en-US" dirty="0" err="1">
                <a:solidFill>
                  <a:srgbClr val="FFC000"/>
                </a:solidFill>
              </a:rPr>
              <a:t>Siapa</a:t>
            </a:r>
            <a:r>
              <a:rPr lang="en-US" dirty="0">
                <a:solidFill>
                  <a:srgbClr val="FFC000"/>
                </a:solidFill>
              </a:rPr>
              <a:t> yang </a:t>
            </a:r>
            <a:r>
              <a:rPr lang="en-US" dirty="0" err="1">
                <a:solidFill>
                  <a:srgbClr val="FFC000"/>
                </a:solidFill>
              </a:rPr>
              <a:t>akan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membeli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produk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atau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jasa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Anda</a:t>
            </a:r>
            <a:r>
              <a:rPr lang="en-US" dirty="0">
                <a:solidFill>
                  <a:srgbClr val="FFC000"/>
                </a:solidFill>
              </a:rPr>
              <a:t>?</a:t>
            </a:r>
          </a:p>
          <a:p>
            <a:r>
              <a:rPr lang="en-US" dirty="0">
                <a:solidFill>
                  <a:srgbClr val="FFC000"/>
                </a:solidFill>
              </a:rPr>
              <a:t>2. </a:t>
            </a:r>
            <a:r>
              <a:rPr lang="en-US" dirty="0" err="1">
                <a:solidFill>
                  <a:srgbClr val="FFC000"/>
                </a:solidFill>
              </a:rPr>
              <a:t>Apakah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Anda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mempunyai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rencana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bisnis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jika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penjualan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tidak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mencapai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ekspektasi</a:t>
            </a:r>
            <a:r>
              <a:rPr lang="en-US" dirty="0">
                <a:solidFill>
                  <a:srgbClr val="FFC000"/>
                </a:solidFill>
              </a:rPr>
              <a:t>?</a:t>
            </a:r>
          </a:p>
          <a:p>
            <a:r>
              <a:rPr lang="en-US" dirty="0">
                <a:solidFill>
                  <a:srgbClr val="FFC000"/>
                </a:solidFill>
              </a:rPr>
              <a:t>3. </a:t>
            </a:r>
            <a:r>
              <a:rPr lang="en-US" dirty="0" err="1">
                <a:solidFill>
                  <a:srgbClr val="FFC000"/>
                </a:solidFill>
              </a:rPr>
              <a:t>Apakah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Anda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mempunyai</a:t>
            </a:r>
            <a:r>
              <a:rPr lang="en-US" dirty="0">
                <a:solidFill>
                  <a:srgbClr val="FFC000"/>
                </a:solidFill>
              </a:rPr>
              <a:t> cash flow </a:t>
            </a:r>
            <a:r>
              <a:rPr lang="en-US" dirty="0" err="1">
                <a:solidFill>
                  <a:srgbClr val="FFC000"/>
                </a:solidFill>
              </a:rPr>
              <a:t>untuk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cadangan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saat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sedang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mengalami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penurunan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penjualan</a:t>
            </a:r>
            <a:r>
              <a:rPr lang="en-US" dirty="0">
                <a:solidFill>
                  <a:srgbClr val="FFC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739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Apa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Usaha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Anda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Unik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usaha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unik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Anda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market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baru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tanpa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ada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kompetitor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merencanakan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strategi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marketing yang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unik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juga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membantu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usaha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Anda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11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Membuat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strategi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marketing yang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unik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Berikan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tiga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keuntungan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dapat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diberikan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saat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membeli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produk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atau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jasa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Anda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2.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Apakah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keuntungan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tersebut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bersifat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unik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dan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membuat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produk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atau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jasa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Anda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memiliki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nilai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lebih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mata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konsumen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dibandingkan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kompetitor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lain.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3.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Buat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berbagai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cara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untuk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memperkenalkan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produk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atau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jasa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Anda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berbagai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media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dengan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lebih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menarik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Buatlah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prespektif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atau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bangun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presepsi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akan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produk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Anda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melalui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promosi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unik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66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Membuat,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389" y="2052115"/>
            <a:ext cx="7787750" cy="438787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siapkan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sediakan</a:t>
            </a:r>
            <a:r>
              <a:rPr lang="en-US" dirty="0" smtClean="0"/>
              <a:t>  modal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r>
              <a:rPr lang="en-US" dirty="0" smtClean="0"/>
              <a:t>8. Terus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smtClean="0"/>
              <a:t>9. </a:t>
            </a:r>
            <a:r>
              <a:rPr lang="en-US" dirty="0" err="1" smtClean="0"/>
              <a:t>Tingkatkan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smtClean="0"/>
              <a:t>10.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 </a:t>
            </a:r>
            <a:r>
              <a:rPr lang="en-US" dirty="0" err="1" smtClean="0"/>
              <a:t>bisnis</a:t>
            </a:r>
            <a:endParaRPr lang="en-US" dirty="0" smtClean="0"/>
          </a:p>
          <a:p>
            <a:r>
              <a:rPr lang="en-US" dirty="0" smtClean="0"/>
              <a:t>11.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 brilliant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26" y="1777836"/>
            <a:ext cx="10006148" cy="48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2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143" y="808056"/>
            <a:ext cx="8222996" cy="52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4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</a:t>
            </a:r>
          </a:p>
          <a:p>
            <a:r>
              <a:rPr lang="en-US" dirty="0" smtClean="0"/>
              <a:t>1</a:t>
            </a:r>
            <a:r>
              <a:rPr lang="en-US" dirty="0"/>
              <a:t>. Ide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percuma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menjualnya</a:t>
            </a:r>
            <a:r>
              <a:rPr lang="en-US" dirty="0"/>
              <a:t>.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tawarkan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percuma</a:t>
            </a:r>
            <a:r>
              <a:rPr lang="en-US" dirty="0"/>
              <a:t> ide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tekun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ulet</a:t>
            </a:r>
            <a:r>
              <a:rPr lang="en-US" dirty="0"/>
              <a:t>. </a:t>
            </a:r>
            <a:r>
              <a:rPr lang="en-US" dirty="0" err="1"/>
              <a:t>Mengharap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banting,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Kendalikan</a:t>
            </a:r>
            <a:r>
              <a:rPr lang="en-US" dirty="0"/>
              <a:t> cash flow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kehabisan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uangnya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entah</a:t>
            </a:r>
            <a:r>
              <a:rPr lang="en-US" dirty="0"/>
              <a:t> yang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berutang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sembrono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07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legalitas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, industry yang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(</a:t>
            </a:r>
            <a:r>
              <a:rPr lang="en-US" dirty="0" err="1"/>
              <a:t>Maradita</a:t>
            </a:r>
            <a:r>
              <a:rPr lang="en-US" dirty="0"/>
              <a:t>, 2014).</a:t>
            </a:r>
          </a:p>
        </p:txBody>
      </p:sp>
    </p:spTree>
    <p:extLst>
      <p:ext uri="{BB962C8B-B14F-4D97-AF65-F5344CB8AC3E}">
        <p14:creationId xmlns:p14="http://schemas.microsoft.com/office/powerpoint/2010/main" val="205512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(</a:t>
            </a:r>
            <a:r>
              <a:rPr lang="en-US" dirty="0" err="1"/>
              <a:t>Rohmat</a:t>
            </a:r>
            <a:r>
              <a:rPr lang="en-US" dirty="0"/>
              <a:t>, 2016),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   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di mana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patuh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2.   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berkontrak</a:t>
            </a:r>
            <a:r>
              <a:rPr lang="en-US" dirty="0"/>
              <a:t>, di mana para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keterpaksaan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64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070" y="808057"/>
            <a:ext cx="8062070" cy="5896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070" y="1397727"/>
            <a:ext cx="8062069" cy="4652217"/>
          </a:xfrm>
        </p:spPr>
        <p:txBody>
          <a:bodyPr>
            <a:no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hukum</a:t>
            </a:r>
            <a:r>
              <a:rPr lang="en-US" sz="1200" dirty="0"/>
              <a:t> formal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digambarkan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/>
              <a:t>:</a:t>
            </a:r>
          </a:p>
          <a:p>
            <a:endParaRPr lang="en-US" sz="1200" dirty="0"/>
          </a:p>
          <a:p>
            <a:r>
              <a:rPr lang="en-US" sz="1200" dirty="0"/>
              <a:t>1.    </a:t>
            </a:r>
            <a:r>
              <a:rPr lang="en-US" sz="1200" dirty="0" err="1"/>
              <a:t>Hukum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2.    </a:t>
            </a:r>
            <a:r>
              <a:rPr lang="en-US" sz="1200" dirty="0" err="1"/>
              <a:t>Hukum</a:t>
            </a:r>
            <a:r>
              <a:rPr lang="en-US" sz="1200" dirty="0"/>
              <a:t> </a:t>
            </a:r>
            <a:r>
              <a:rPr lang="en-US" sz="1200" dirty="0" err="1"/>
              <a:t>adat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tertulis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3.    </a:t>
            </a:r>
            <a:r>
              <a:rPr lang="en-US" sz="1200" dirty="0" err="1"/>
              <a:t>Yurisprudensi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4.    </a:t>
            </a:r>
            <a:r>
              <a:rPr lang="en-US" sz="1200" dirty="0" err="1"/>
              <a:t>Perjanjian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5.    </a:t>
            </a:r>
            <a:r>
              <a:rPr lang="en-US" sz="1200" dirty="0" err="1"/>
              <a:t>Doktrin</a:t>
            </a:r>
            <a:r>
              <a:rPr lang="en-US" sz="1200" dirty="0"/>
              <a:t> </a:t>
            </a:r>
            <a:r>
              <a:rPr lang="en-US" sz="1200" dirty="0" err="1"/>
              <a:t>Hukum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787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808" y="2052115"/>
            <a:ext cx="7958331" cy="4805885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Dari bentuknya, hukum dapat dibedakan menjadi:</a:t>
            </a:r>
          </a:p>
          <a:p>
            <a:r>
              <a:rPr lang="id-ID" dirty="0"/>
              <a:t>a.     Konstitusi</a:t>
            </a:r>
          </a:p>
          <a:p>
            <a:r>
              <a:rPr lang="id-ID" dirty="0"/>
              <a:t>b.    Tata Tertib MPR</a:t>
            </a:r>
          </a:p>
          <a:p>
            <a:r>
              <a:rPr lang="id-ID" dirty="0"/>
              <a:t>c.     Hukum</a:t>
            </a:r>
          </a:p>
          <a:p>
            <a:r>
              <a:rPr lang="id-ID" dirty="0"/>
              <a:t>d.    Peraturan Pemerintah Pengganti Undang-undang</a:t>
            </a:r>
          </a:p>
          <a:p>
            <a:r>
              <a:rPr lang="id-ID" dirty="0"/>
              <a:t>e.     Peraturan Pemerintah</a:t>
            </a:r>
          </a:p>
          <a:p>
            <a:r>
              <a:rPr lang="id-ID" dirty="0"/>
              <a:t>f.     Peraturan Presiden</a:t>
            </a:r>
          </a:p>
          <a:p>
            <a:r>
              <a:rPr lang="id-ID" dirty="0"/>
              <a:t>g.    Peraturan Daerah Tingkat Provinsi</a:t>
            </a:r>
          </a:p>
          <a:p>
            <a:r>
              <a:rPr lang="id-ID" dirty="0"/>
              <a:t>h.    Peraturan Daerah Tingkat Kota/Kabupaten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544</TotalTime>
  <Words>502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BAB 4</vt:lpstr>
      <vt:lpstr>Membuat, mempersiapkan dan memulai bisnis yang baru </vt:lpstr>
      <vt:lpstr>Strategi brilliant untuk memulai usaha</vt:lpstr>
      <vt:lpstr>PowerPoint Presentation</vt:lpstr>
      <vt:lpstr>PowerPoint Presentation</vt:lpstr>
      <vt:lpstr>Aspek hukum dan legalitas </vt:lpstr>
      <vt:lpstr>PowerPoint Presentation</vt:lpstr>
      <vt:lpstr>PowerPoint Presentation</vt:lpstr>
      <vt:lpstr>PowerPoint Presentation</vt:lpstr>
      <vt:lpstr>Merencanakan visi dan misi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User</dc:creator>
  <cp:lastModifiedBy>User</cp:lastModifiedBy>
  <cp:revision>29</cp:revision>
  <dcterms:created xsi:type="dcterms:W3CDTF">2023-02-15T12:35:49Z</dcterms:created>
  <dcterms:modified xsi:type="dcterms:W3CDTF">2024-02-16T04:21:00Z</dcterms:modified>
</cp:coreProperties>
</file>