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4" r:id="rId3"/>
    <p:sldId id="257" r:id="rId4"/>
    <p:sldId id="267" r:id="rId5"/>
    <p:sldId id="263" r:id="rId6"/>
    <p:sldId id="265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149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204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7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720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097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3/3/2023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066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3/3/2023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78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3/3/2023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45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3/3/2023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770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3/3/2023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90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3/3/2023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004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35BB1C6-BF8F-4481-8AB2-603A1C8A906A}" type="datetimeFigureOut">
              <a:rPr lang="en-US" smtClean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876016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BAB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 smtClean="0"/>
              <a:t>inOvasi</a:t>
            </a:r>
            <a:r>
              <a:rPr lang="en-US" dirty="0" smtClean="0"/>
              <a:t>, </a:t>
            </a:r>
            <a:r>
              <a:rPr lang="en-US" dirty="0" err="1" smtClean="0"/>
              <a:t>kreativitas</a:t>
            </a:r>
            <a:r>
              <a:rPr lang="en-US" dirty="0" smtClean="0"/>
              <a:t>, ide, </a:t>
            </a:r>
            <a:r>
              <a:rPr lang="en-US" dirty="0" err="1" smtClean="0"/>
              <a:t>dan</a:t>
            </a:r>
            <a:r>
              <a:rPr lang="en-US" dirty="0" smtClean="0"/>
              <a:t>,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4559" y="693618"/>
            <a:ext cx="8582297" cy="535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6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INOVASI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Menurut</a:t>
            </a:r>
            <a:r>
              <a:rPr lang="en-US" sz="2400" dirty="0" smtClean="0"/>
              <a:t> </a:t>
            </a:r>
            <a:r>
              <a:rPr lang="en-US" sz="2400" dirty="0" err="1" smtClean="0"/>
              <a:t>Luecke</a:t>
            </a:r>
            <a:r>
              <a:rPr lang="en-US" sz="2400" dirty="0" smtClean="0"/>
              <a:t> (2003) </a:t>
            </a:r>
            <a:r>
              <a:rPr lang="en-US" sz="2400" dirty="0" err="1" smtClean="0"/>
              <a:t>inivasi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proses yang </a:t>
            </a:r>
            <a:r>
              <a:rPr lang="en-US" sz="2400" dirty="0" err="1" smtClean="0"/>
              <a:t>mewujudkan</a:t>
            </a:r>
            <a:r>
              <a:rPr lang="en-US" sz="2400" dirty="0" smtClean="0"/>
              <a:t>, </a:t>
            </a:r>
            <a:r>
              <a:rPr lang="en-US" sz="2400" dirty="0" err="1" smtClean="0"/>
              <a:t>mengkombinasikan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mematangkan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ide yang </a:t>
            </a:r>
            <a:r>
              <a:rPr lang="en-US" sz="2400" dirty="0" err="1" smtClean="0"/>
              <a:t>kemudian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mendapatkan</a:t>
            </a:r>
            <a:r>
              <a:rPr lang="en-US" sz="2400" dirty="0" smtClean="0"/>
              <a:t> value yang </a:t>
            </a:r>
            <a:r>
              <a:rPr lang="en-US" sz="2400" dirty="0" err="1" smtClean="0"/>
              <a:t>baru</a:t>
            </a:r>
            <a:r>
              <a:rPr lang="en-US" sz="2400" dirty="0" smtClean="0"/>
              <a:t> </a:t>
            </a:r>
            <a:r>
              <a:rPr lang="en-US" sz="2400" dirty="0" err="1" smtClean="0"/>
              <a:t>didalam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, proses, </a:t>
            </a:r>
            <a:r>
              <a:rPr lang="en-US" sz="2400" dirty="0" err="1" smtClean="0"/>
              <a:t>jasa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Dan </a:t>
            </a:r>
            <a:r>
              <a:rPr lang="en-US" sz="2400" dirty="0" err="1" smtClean="0"/>
              <a:t>inovasi</a:t>
            </a:r>
            <a:r>
              <a:rPr lang="en-US" sz="2400" dirty="0" smtClean="0"/>
              <a:t> </a:t>
            </a:r>
            <a:r>
              <a:rPr lang="en-US" sz="2400" dirty="0" err="1" smtClean="0"/>
              <a:t>sendiri</a:t>
            </a:r>
            <a:r>
              <a:rPr lang="en-US" sz="2400" dirty="0" smtClean="0"/>
              <a:t> </a:t>
            </a:r>
            <a:r>
              <a:rPr lang="en-US" sz="2400" dirty="0" err="1" smtClean="0"/>
              <a:t>dibagi</a:t>
            </a:r>
            <a:r>
              <a:rPr lang="en-US" sz="2400" dirty="0" smtClean="0"/>
              <a:t> 2 </a:t>
            </a:r>
            <a:r>
              <a:rPr lang="en-US" sz="2400" dirty="0" err="1" smtClean="0"/>
              <a:t>inovasi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organisasinya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438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9569" y="287384"/>
            <a:ext cx="9803352" cy="551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8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kreativitas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 </a:t>
            </a:r>
            <a:r>
              <a:rPr lang="en-US" dirty="0" err="1" smtClean="0"/>
              <a:t>seseorang</a:t>
            </a:r>
            <a:r>
              <a:rPr lang="en-US" dirty="0" smtClean="0"/>
              <a:t> yang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komposisi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, </a:t>
            </a:r>
            <a:r>
              <a:rPr lang="en-US" dirty="0" err="1" smtClean="0"/>
              <a:t>jasa</a:t>
            </a:r>
            <a:r>
              <a:rPr lang="en-US" dirty="0" smtClean="0"/>
              <a:t> 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gagasan</a:t>
            </a:r>
            <a:r>
              <a:rPr lang="en-US" dirty="0" smtClean="0"/>
              <a:t> yang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dasarnya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47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Gagasan</a:t>
            </a:r>
            <a:r>
              <a:rPr lang="en-US" dirty="0" smtClean="0"/>
              <a:t> yang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timbul</a:t>
            </a:r>
            <a:r>
              <a:rPr lang="en-US" dirty="0" smtClean="0"/>
              <a:t> </a:t>
            </a:r>
            <a:r>
              <a:rPr lang="en-US" dirty="0" err="1" smtClean="0"/>
              <a:t>dikarenakan</a:t>
            </a:r>
            <a:r>
              <a:rPr lang="en-US" dirty="0" smtClean="0"/>
              <a:t> </a:t>
            </a:r>
            <a:r>
              <a:rPr lang="en-US" dirty="0" err="1" smtClean="0"/>
              <a:t>imajinasi</a:t>
            </a:r>
            <a:r>
              <a:rPr lang="en-US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09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PELUANG 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 </a:t>
            </a:r>
            <a:r>
              <a:rPr lang="en-US" sz="3200" dirty="0" err="1"/>
              <a:t>suatu</a:t>
            </a:r>
            <a:r>
              <a:rPr lang="en-US" sz="3200" dirty="0"/>
              <a:t> </a:t>
            </a:r>
            <a:r>
              <a:rPr lang="en-US" sz="3200" dirty="0" err="1"/>
              <a:t>kondisi</a:t>
            </a:r>
            <a:r>
              <a:rPr lang="en-US" sz="3200" dirty="0"/>
              <a:t> </a:t>
            </a:r>
            <a:r>
              <a:rPr lang="en-US" sz="3200" dirty="0" err="1"/>
              <a:t>dimana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memberikan</a:t>
            </a:r>
            <a:r>
              <a:rPr lang="en-US" sz="3200" dirty="0"/>
              <a:t> </a:t>
            </a:r>
            <a:r>
              <a:rPr lang="en-US" sz="3200" dirty="0" err="1"/>
              <a:t>kesempatan</a:t>
            </a:r>
            <a:r>
              <a:rPr lang="en-US" sz="3200" dirty="0"/>
              <a:t> </a:t>
            </a:r>
            <a:r>
              <a:rPr lang="en-US" sz="3200" dirty="0" err="1"/>
              <a:t>bagi</a:t>
            </a:r>
            <a:r>
              <a:rPr lang="en-US" sz="3200" dirty="0"/>
              <a:t> </a:t>
            </a:r>
            <a:r>
              <a:rPr lang="en-US" sz="3200" dirty="0" err="1"/>
              <a:t>seseorang</a:t>
            </a:r>
            <a:r>
              <a:rPr lang="en-US" sz="3200" dirty="0"/>
              <a:t> </a:t>
            </a:r>
            <a:r>
              <a:rPr lang="en-US" sz="3200" dirty="0" err="1"/>
              <a:t>terutama</a:t>
            </a:r>
            <a:r>
              <a:rPr lang="en-US" sz="3200" dirty="0"/>
              <a:t> </a:t>
            </a:r>
            <a:r>
              <a:rPr lang="en-US" sz="3200" dirty="0" err="1"/>
              <a:t>pebisnis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mencapai</a:t>
            </a:r>
            <a:r>
              <a:rPr lang="en-US" sz="3200" dirty="0"/>
              <a:t> 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961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7371" y="391886"/>
            <a:ext cx="9873623" cy="565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1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330</TotalTime>
  <Words>101</Words>
  <Application>Microsoft Office PowerPoint</Application>
  <PresentationFormat>Widescreen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MS Shell Dlg 2</vt:lpstr>
      <vt:lpstr>Wingdings</vt:lpstr>
      <vt:lpstr>Wingdings 3</vt:lpstr>
      <vt:lpstr>Madison</vt:lpstr>
      <vt:lpstr>BAB 2</vt:lpstr>
      <vt:lpstr>PowerPoint Presentation</vt:lpstr>
      <vt:lpstr>INOVASI</vt:lpstr>
      <vt:lpstr>PowerPoint Presentation</vt:lpstr>
      <vt:lpstr>kreativitas</vt:lpstr>
      <vt:lpstr>ide</vt:lpstr>
      <vt:lpstr>PELUANG BISNIS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1</dc:title>
  <dc:creator>User</dc:creator>
  <cp:lastModifiedBy>User</cp:lastModifiedBy>
  <cp:revision>14</cp:revision>
  <dcterms:created xsi:type="dcterms:W3CDTF">2023-02-15T12:35:49Z</dcterms:created>
  <dcterms:modified xsi:type="dcterms:W3CDTF">2023-03-03T04:12:57Z</dcterms:modified>
</cp:coreProperties>
</file>