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7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8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9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3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756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Sikap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Prilaku</a:t>
            </a:r>
            <a:r>
              <a:rPr lang="en-US" dirty="0" smtClean="0"/>
              <a:t> </a:t>
            </a:r>
            <a:r>
              <a:rPr lang="en-US" dirty="0" err="1" smtClean="0"/>
              <a:t>Wirausahawan</a:t>
            </a:r>
            <a:r>
              <a:rPr lang="en-US" dirty="0" smtClean="0"/>
              <a:t> </a:t>
            </a:r>
            <a:r>
              <a:rPr lang="en-US" dirty="0" err="1" smtClean="0"/>
              <a:t>yag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Sikap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prilaku</a:t>
            </a:r>
            <a:r>
              <a:rPr lang="en-US" dirty="0" smtClean="0"/>
              <a:t> </a:t>
            </a:r>
            <a:r>
              <a:rPr lang="en-US" dirty="0" err="1" smtClean="0"/>
              <a:t>wirausahawanprilaku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prestatif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61257"/>
            <a:ext cx="10345783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235132"/>
            <a:ext cx="10437223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Semangat </a:t>
            </a:r>
            <a:r>
              <a:rPr lang="en-US" dirty="0" err="1" smtClean="0"/>
              <a:t>wirausaha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5" y="1541418"/>
            <a:ext cx="10384972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254" y="1346670"/>
            <a:ext cx="9535885" cy="49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424" y="1436914"/>
            <a:ext cx="9405256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489</TotalTime>
  <Words>17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BAB 3</vt:lpstr>
      <vt:lpstr>Sikap dan prilaku wirausahawanprilaku kerja prestatif </vt:lpstr>
      <vt:lpstr>PowerPoint Presentation</vt:lpstr>
      <vt:lpstr>Semangat wirausaha </vt:lpstr>
      <vt:lpstr>PowerPoint Presentation</vt:lpstr>
      <vt:lpstr>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20</cp:revision>
  <dcterms:created xsi:type="dcterms:W3CDTF">2023-02-15T12:35:49Z</dcterms:created>
  <dcterms:modified xsi:type="dcterms:W3CDTF">2024-02-16T04:20:02Z</dcterms:modified>
</cp:coreProperties>
</file>