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59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BAB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KONSEP DASAR KEWIRAUSAHAAN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KEPEPET !!!!!!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4017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3771" y="2063750"/>
            <a:ext cx="9522823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APAPUN PROFESI ANDA !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endParaRPr lang="en-US" dirty="0" smtClean="0"/>
          </a:p>
          <a:p>
            <a:r>
              <a:rPr lang="en-US" dirty="0" err="1" smtClean="0"/>
              <a:t>Kewirausahaan</a:t>
            </a:r>
            <a:r>
              <a:rPr lang="en-US" dirty="0" smtClean="0"/>
              <a:t> </a:t>
            </a:r>
            <a:r>
              <a:rPr lang="en-US" dirty="0" err="1" smtClean="0"/>
              <a:t>adlah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 </a:t>
            </a:r>
            <a:r>
              <a:rPr lang="en-US" dirty="0" err="1" smtClean="0"/>
              <a:t>sejati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kaya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Aspek-asPek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(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demografi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prilaku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)</a:t>
            </a:r>
          </a:p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(</a:t>
            </a:r>
            <a:r>
              <a:rPr lang="en-US" dirty="0" err="1" smtClean="0"/>
              <a:t>produk</a:t>
            </a:r>
            <a:r>
              <a:rPr lang="en-US" dirty="0" smtClean="0"/>
              <a:t> alternative, </a:t>
            </a:r>
            <a:r>
              <a:rPr lang="en-US" dirty="0" err="1" smtClean="0"/>
              <a:t>pesaing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memperhitungkan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(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2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Lanskap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Karakter</a:t>
            </a:r>
            <a:r>
              <a:rPr lang="en-US" dirty="0" smtClean="0"/>
              <a:t> :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Pandai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ketakutan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Cara </a:t>
            </a:r>
            <a:r>
              <a:rPr lang="en-US" dirty="0" err="1" smtClean="0"/>
              <a:t>pandang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Marketing </a:t>
            </a:r>
            <a:r>
              <a:rPr lang="en-US" dirty="0" err="1" smtClean="0"/>
              <a:t>sejati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High determination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u=yang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1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 3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laverage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Bagian</a:t>
            </a:r>
            <a:r>
              <a:rPr lang="en-US" dirty="0" smtClean="0"/>
              <a:t> proses (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kewirausahaa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(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pembuka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6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TRANSFORMASI KEWIRAUSAHAAN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66651" y="1528354"/>
            <a:ext cx="9810206" cy="38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Alasan</a:t>
            </a:r>
            <a:r>
              <a:rPr lang="en-US" dirty="0" smtClean="0"/>
              <a:t> orang </a:t>
            </a:r>
            <a:r>
              <a:rPr lang="en-US" dirty="0" err="1" smtClean="0"/>
              <a:t>enggan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enterpreneur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modal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keberanian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menuntunnya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zona </a:t>
            </a:r>
            <a:r>
              <a:rPr lang="en-US" dirty="0" err="1" smtClean="0"/>
              <a:t>nyaman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3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 smart </a:t>
            </a:r>
            <a:r>
              <a:rPr lang="en-US" dirty="0" err="1" smtClean="0"/>
              <a:t>enterpreneur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S</a:t>
            </a:r>
            <a:r>
              <a:rPr lang="en-US" dirty="0" err="1" smtClean="0"/>
              <a:t>trategigic</a:t>
            </a:r>
            <a:r>
              <a:rPr lang="en-US" dirty="0" smtClean="0"/>
              <a:t> thinker and strong emotional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en-US" dirty="0" smtClean="0"/>
              <a:t>otivator self and </a:t>
            </a:r>
            <a:r>
              <a:rPr lang="en-US" dirty="0" err="1" smtClean="0"/>
              <a:t>tim</a:t>
            </a:r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A</a:t>
            </a:r>
            <a:r>
              <a:rPr lang="en-US" dirty="0" err="1" smtClean="0"/>
              <a:t>mbisius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hight</a:t>
            </a:r>
            <a:r>
              <a:rPr lang="en-US" dirty="0" smtClean="0"/>
              <a:t> achiever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</a:t>
            </a:r>
            <a:r>
              <a:rPr lang="en-US" dirty="0" smtClean="0"/>
              <a:t>isk manager, not just a risk taker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T</a:t>
            </a:r>
            <a:r>
              <a:rPr lang="en-US" dirty="0" err="1" smtClean="0"/>
              <a:t>oTatlitas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00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267</TotalTime>
  <Words>181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BAB 1</vt:lpstr>
      <vt:lpstr>Perspektif kewirausahaan</vt:lpstr>
      <vt:lpstr>PowerPoint Presentation</vt:lpstr>
      <vt:lpstr>Aspek-asPek kewirausahaan</vt:lpstr>
      <vt:lpstr>Lanskap kewirausahaan</vt:lpstr>
      <vt:lpstr>Ada 3 bagian penting dalam kewirausahaan:</vt:lpstr>
      <vt:lpstr>TRANSFORMASI KEWIRAUSAHAAN</vt:lpstr>
      <vt:lpstr>Alasan orang enggan menjadi enterpreneur</vt:lpstr>
      <vt:lpstr>Be A smart enterpreneur</vt:lpstr>
      <vt:lpstr>Apakah anda ingin cepat memunculkan jiwa kewirausahaan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User</dc:creator>
  <cp:lastModifiedBy>User</cp:lastModifiedBy>
  <cp:revision>8</cp:revision>
  <dcterms:created xsi:type="dcterms:W3CDTF">2023-02-15T12:35:49Z</dcterms:created>
  <dcterms:modified xsi:type="dcterms:W3CDTF">2024-02-16T04:14:08Z</dcterms:modified>
</cp:coreProperties>
</file>