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BCBBDD-2670-490C-A123-1AF29688E1D2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78977962-5FF3-4F25-8596-AB113E613F2C}">
      <dgm:prSet phldrT="[Text]"/>
      <dgm:spPr/>
      <dgm:t>
        <a:bodyPr/>
        <a:lstStyle/>
        <a:p>
          <a:r>
            <a:rPr lang="id-ID" dirty="0" smtClean="0"/>
            <a:t>Masyarakat Desa</a:t>
          </a:r>
          <a:endParaRPr lang="id-ID" dirty="0"/>
        </a:p>
      </dgm:t>
    </dgm:pt>
    <dgm:pt modelId="{997F6944-1572-4464-AAA6-0E4527DD1440}" type="parTrans" cxnId="{8CD44AE7-E93C-46B2-B225-00FFC4A21D91}">
      <dgm:prSet/>
      <dgm:spPr/>
    </dgm:pt>
    <dgm:pt modelId="{3FBF7385-3C1E-4770-9C3C-2B5C3118F2AA}" type="sibTrans" cxnId="{8CD44AE7-E93C-46B2-B225-00FFC4A21D91}">
      <dgm:prSet/>
      <dgm:spPr/>
      <dgm:t>
        <a:bodyPr/>
        <a:lstStyle/>
        <a:p>
          <a:endParaRPr lang="id-ID"/>
        </a:p>
      </dgm:t>
    </dgm:pt>
    <dgm:pt modelId="{2249CB9E-96E7-44FA-BC53-5EDB9ABBCF82}">
      <dgm:prSet phldrT="[Text]"/>
      <dgm:spPr/>
      <dgm:t>
        <a:bodyPr/>
        <a:lstStyle/>
        <a:p>
          <a:r>
            <a:rPr lang="id-ID" dirty="0" smtClean="0"/>
            <a:t>Koperasi Desa</a:t>
          </a:r>
          <a:endParaRPr lang="id-ID" dirty="0"/>
        </a:p>
      </dgm:t>
    </dgm:pt>
    <dgm:pt modelId="{BDE5BFBB-22F2-4EDC-876F-75DA2FEEBD52}" type="parTrans" cxnId="{62D226AC-ED1D-451D-9988-D5A8BD28C2BA}">
      <dgm:prSet/>
      <dgm:spPr/>
    </dgm:pt>
    <dgm:pt modelId="{90BE2DA8-D647-4B73-A6C1-44CFC6F676E4}" type="sibTrans" cxnId="{62D226AC-ED1D-451D-9988-D5A8BD28C2BA}">
      <dgm:prSet/>
      <dgm:spPr/>
      <dgm:t>
        <a:bodyPr/>
        <a:lstStyle/>
        <a:p>
          <a:endParaRPr lang="id-ID"/>
        </a:p>
      </dgm:t>
    </dgm:pt>
    <dgm:pt modelId="{9801DCC0-9459-4A82-B558-AAAAC735B2C1}">
      <dgm:prSet phldrT="[Text]"/>
      <dgm:spPr/>
      <dgm:t>
        <a:bodyPr/>
        <a:lstStyle/>
        <a:p>
          <a:r>
            <a:rPr lang="id-ID" dirty="0" smtClean="0"/>
            <a:t>Tidak Memahami Tujuan dan Manfaat KUD</a:t>
          </a:r>
          <a:endParaRPr lang="id-ID" dirty="0"/>
        </a:p>
      </dgm:t>
    </dgm:pt>
    <dgm:pt modelId="{FD9CD43E-C5CB-464A-AC0E-B51D1932813F}" type="parTrans" cxnId="{0D8F3A85-5493-47C4-A905-8AC7E7CFCA6A}">
      <dgm:prSet/>
      <dgm:spPr/>
    </dgm:pt>
    <dgm:pt modelId="{80D94C0D-47EE-4A8C-A543-BF0373FC00D4}" type="sibTrans" cxnId="{0D8F3A85-5493-47C4-A905-8AC7E7CFCA6A}">
      <dgm:prSet/>
      <dgm:spPr/>
    </dgm:pt>
    <dgm:pt modelId="{F3ADB602-EC78-47F1-B744-3A266E63B76C}" type="pres">
      <dgm:prSet presAssocID="{CDBCBBDD-2670-490C-A123-1AF29688E1D2}" presName="linearFlow" presStyleCnt="0">
        <dgm:presLayoutVars>
          <dgm:resizeHandles val="exact"/>
        </dgm:presLayoutVars>
      </dgm:prSet>
      <dgm:spPr/>
    </dgm:pt>
    <dgm:pt modelId="{7D73FCB8-5D4D-4869-A1C4-C9CAEF17BA93}" type="pres">
      <dgm:prSet presAssocID="{78977962-5FF3-4F25-8596-AB113E613F2C}" presName="node" presStyleLbl="node1" presStyleIdx="0" presStyleCnt="3">
        <dgm:presLayoutVars>
          <dgm:bulletEnabled val="1"/>
        </dgm:presLayoutVars>
      </dgm:prSet>
      <dgm:spPr/>
    </dgm:pt>
    <dgm:pt modelId="{EB34B607-E0F0-47ED-9F6F-A675BB048B54}" type="pres">
      <dgm:prSet presAssocID="{3FBF7385-3C1E-4770-9C3C-2B5C3118F2AA}" presName="sibTrans" presStyleLbl="sibTrans2D1" presStyleIdx="0" presStyleCnt="2"/>
      <dgm:spPr/>
    </dgm:pt>
    <dgm:pt modelId="{C3C8AAE1-3A3C-48DE-B883-2C27A7D58300}" type="pres">
      <dgm:prSet presAssocID="{3FBF7385-3C1E-4770-9C3C-2B5C3118F2AA}" presName="connectorText" presStyleLbl="sibTrans2D1" presStyleIdx="0" presStyleCnt="2"/>
      <dgm:spPr/>
    </dgm:pt>
    <dgm:pt modelId="{5726118F-EECA-4205-9806-08B932073713}" type="pres">
      <dgm:prSet presAssocID="{2249CB9E-96E7-44FA-BC53-5EDB9ABBCF82}" presName="node" presStyleLbl="node1" presStyleIdx="1" presStyleCnt="3">
        <dgm:presLayoutVars>
          <dgm:bulletEnabled val="1"/>
        </dgm:presLayoutVars>
      </dgm:prSet>
      <dgm:spPr/>
    </dgm:pt>
    <dgm:pt modelId="{03A981C6-C63E-4666-8CF5-CA656C5DE4FA}" type="pres">
      <dgm:prSet presAssocID="{90BE2DA8-D647-4B73-A6C1-44CFC6F676E4}" presName="sibTrans" presStyleLbl="sibTrans2D1" presStyleIdx="1" presStyleCnt="2"/>
      <dgm:spPr/>
    </dgm:pt>
    <dgm:pt modelId="{8973888F-4CF1-46C0-B40A-FA73ACCDA443}" type="pres">
      <dgm:prSet presAssocID="{90BE2DA8-D647-4B73-A6C1-44CFC6F676E4}" presName="connectorText" presStyleLbl="sibTrans2D1" presStyleIdx="1" presStyleCnt="2"/>
      <dgm:spPr/>
    </dgm:pt>
    <dgm:pt modelId="{5312363B-D6EF-4AF4-AF08-D12E755DB04C}" type="pres">
      <dgm:prSet presAssocID="{9801DCC0-9459-4A82-B558-AAAAC735B2C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8CD44AE7-E93C-46B2-B225-00FFC4A21D91}" srcId="{CDBCBBDD-2670-490C-A123-1AF29688E1D2}" destId="{78977962-5FF3-4F25-8596-AB113E613F2C}" srcOrd="0" destOrd="0" parTransId="{997F6944-1572-4464-AAA6-0E4527DD1440}" sibTransId="{3FBF7385-3C1E-4770-9C3C-2B5C3118F2AA}"/>
    <dgm:cxn modelId="{8D560632-D1A5-4DB3-9785-EF68CEE002F4}" type="presOf" srcId="{90BE2DA8-D647-4B73-A6C1-44CFC6F676E4}" destId="{8973888F-4CF1-46C0-B40A-FA73ACCDA443}" srcOrd="1" destOrd="0" presId="urn:microsoft.com/office/officeart/2005/8/layout/process2"/>
    <dgm:cxn modelId="{D29DFD78-201A-406B-A5E0-5AE9B2693907}" type="presOf" srcId="{3FBF7385-3C1E-4770-9C3C-2B5C3118F2AA}" destId="{C3C8AAE1-3A3C-48DE-B883-2C27A7D58300}" srcOrd="1" destOrd="0" presId="urn:microsoft.com/office/officeart/2005/8/layout/process2"/>
    <dgm:cxn modelId="{38BC2BA9-2C0C-45EC-ACF6-6CEF1C9A42DA}" type="presOf" srcId="{78977962-5FF3-4F25-8596-AB113E613F2C}" destId="{7D73FCB8-5D4D-4869-A1C4-C9CAEF17BA93}" srcOrd="0" destOrd="0" presId="urn:microsoft.com/office/officeart/2005/8/layout/process2"/>
    <dgm:cxn modelId="{6C67A1BE-6DD6-4BAE-9FA0-784D4D0F4B66}" type="presOf" srcId="{9801DCC0-9459-4A82-B558-AAAAC735B2C1}" destId="{5312363B-D6EF-4AF4-AF08-D12E755DB04C}" srcOrd="0" destOrd="0" presId="urn:microsoft.com/office/officeart/2005/8/layout/process2"/>
    <dgm:cxn modelId="{732753AA-364C-4A5C-B57F-F9030C3F7623}" type="presOf" srcId="{3FBF7385-3C1E-4770-9C3C-2B5C3118F2AA}" destId="{EB34B607-E0F0-47ED-9F6F-A675BB048B54}" srcOrd="0" destOrd="0" presId="urn:microsoft.com/office/officeart/2005/8/layout/process2"/>
    <dgm:cxn modelId="{0D8F3A85-5493-47C4-A905-8AC7E7CFCA6A}" srcId="{CDBCBBDD-2670-490C-A123-1AF29688E1D2}" destId="{9801DCC0-9459-4A82-B558-AAAAC735B2C1}" srcOrd="2" destOrd="0" parTransId="{FD9CD43E-C5CB-464A-AC0E-B51D1932813F}" sibTransId="{80D94C0D-47EE-4A8C-A543-BF0373FC00D4}"/>
    <dgm:cxn modelId="{62D226AC-ED1D-451D-9988-D5A8BD28C2BA}" srcId="{CDBCBBDD-2670-490C-A123-1AF29688E1D2}" destId="{2249CB9E-96E7-44FA-BC53-5EDB9ABBCF82}" srcOrd="1" destOrd="0" parTransId="{BDE5BFBB-22F2-4EDC-876F-75DA2FEEBD52}" sibTransId="{90BE2DA8-D647-4B73-A6C1-44CFC6F676E4}"/>
    <dgm:cxn modelId="{98F36A0A-D38C-47BA-B50F-B01989B604E2}" type="presOf" srcId="{2249CB9E-96E7-44FA-BC53-5EDB9ABBCF82}" destId="{5726118F-EECA-4205-9806-08B932073713}" srcOrd="0" destOrd="0" presId="urn:microsoft.com/office/officeart/2005/8/layout/process2"/>
    <dgm:cxn modelId="{1CE33AC6-A06A-4891-A6B0-5DC90B2153A1}" type="presOf" srcId="{90BE2DA8-D647-4B73-A6C1-44CFC6F676E4}" destId="{03A981C6-C63E-4666-8CF5-CA656C5DE4FA}" srcOrd="0" destOrd="0" presId="urn:microsoft.com/office/officeart/2005/8/layout/process2"/>
    <dgm:cxn modelId="{D2B9C700-48FC-498B-9674-54CFE1F47E47}" type="presOf" srcId="{CDBCBBDD-2670-490C-A123-1AF29688E1D2}" destId="{F3ADB602-EC78-47F1-B744-3A266E63B76C}" srcOrd="0" destOrd="0" presId="urn:microsoft.com/office/officeart/2005/8/layout/process2"/>
    <dgm:cxn modelId="{8235BDC6-810D-491A-8881-F4B33DEC1F49}" type="presParOf" srcId="{F3ADB602-EC78-47F1-B744-3A266E63B76C}" destId="{7D73FCB8-5D4D-4869-A1C4-C9CAEF17BA93}" srcOrd="0" destOrd="0" presId="urn:microsoft.com/office/officeart/2005/8/layout/process2"/>
    <dgm:cxn modelId="{D7EC8166-6C9B-4973-B738-2CC70547B9D4}" type="presParOf" srcId="{F3ADB602-EC78-47F1-B744-3A266E63B76C}" destId="{EB34B607-E0F0-47ED-9F6F-A675BB048B54}" srcOrd="1" destOrd="0" presId="urn:microsoft.com/office/officeart/2005/8/layout/process2"/>
    <dgm:cxn modelId="{E84984B1-7267-4565-8E53-1E75B6DE8E99}" type="presParOf" srcId="{EB34B607-E0F0-47ED-9F6F-A675BB048B54}" destId="{C3C8AAE1-3A3C-48DE-B883-2C27A7D58300}" srcOrd="0" destOrd="0" presId="urn:microsoft.com/office/officeart/2005/8/layout/process2"/>
    <dgm:cxn modelId="{284FC5D4-6E34-4BCE-ADA8-4669A7AD76F2}" type="presParOf" srcId="{F3ADB602-EC78-47F1-B744-3A266E63B76C}" destId="{5726118F-EECA-4205-9806-08B932073713}" srcOrd="2" destOrd="0" presId="urn:microsoft.com/office/officeart/2005/8/layout/process2"/>
    <dgm:cxn modelId="{9DEFAAFD-7280-4049-8F30-4DC39AF5B02A}" type="presParOf" srcId="{F3ADB602-EC78-47F1-B744-3A266E63B76C}" destId="{03A981C6-C63E-4666-8CF5-CA656C5DE4FA}" srcOrd="3" destOrd="0" presId="urn:microsoft.com/office/officeart/2005/8/layout/process2"/>
    <dgm:cxn modelId="{0299ECF4-1D37-486A-A042-E7C2B50E2042}" type="presParOf" srcId="{03A981C6-C63E-4666-8CF5-CA656C5DE4FA}" destId="{8973888F-4CF1-46C0-B40A-FA73ACCDA443}" srcOrd="0" destOrd="0" presId="urn:microsoft.com/office/officeart/2005/8/layout/process2"/>
    <dgm:cxn modelId="{D8E5A289-433A-4AA0-AA72-906FEEA9BE81}" type="presParOf" srcId="{F3ADB602-EC78-47F1-B744-3A266E63B76C}" destId="{5312363B-D6EF-4AF4-AF08-D12E755DB04C}" srcOrd="4" destOrd="0" presId="urn:microsoft.com/office/officeart/2005/8/layout/process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882A81-B1A2-4F4F-A9C3-1210C314E056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0F97EC10-162A-4CB0-9FC7-F8F5C95A6D6D}">
      <dgm:prSet phldrT="[Text]"/>
      <dgm:spPr/>
      <dgm:t>
        <a:bodyPr/>
        <a:lstStyle/>
        <a:p>
          <a:r>
            <a:rPr lang="id-ID" dirty="0" smtClean="0"/>
            <a:t>Waktu dan Tempat</a:t>
          </a:r>
        </a:p>
        <a:p>
          <a:r>
            <a:rPr lang="id-ID" dirty="0" smtClean="0"/>
            <a:t>3 Nop 22 jam 18.00 s.d 21.00 WIB</a:t>
          </a:r>
          <a:endParaRPr lang="id-ID" dirty="0"/>
        </a:p>
      </dgm:t>
    </dgm:pt>
    <dgm:pt modelId="{6F632755-DFAC-41C4-BECD-F508C01474F0}" type="parTrans" cxnId="{8D3DDBDF-B3C7-4CE6-93CF-9BDB5FC124FB}">
      <dgm:prSet/>
      <dgm:spPr/>
      <dgm:t>
        <a:bodyPr/>
        <a:lstStyle/>
        <a:p>
          <a:endParaRPr lang="id-ID"/>
        </a:p>
      </dgm:t>
    </dgm:pt>
    <dgm:pt modelId="{1C5E4115-CA9E-46BC-9A9B-3F1EFE22ABB8}" type="sibTrans" cxnId="{8D3DDBDF-B3C7-4CE6-93CF-9BDB5FC124FB}">
      <dgm:prSet/>
      <dgm:spPr/>
      <dgm:t>
        <a:bodyPr/>
        <a:lstStyle/>
        <a:p>
          <a:endParaRPr lang="id-ID"/>
        </a:p>
      </dgm:t>
    </dgm:pt>
    <dgm:pt modelId="{BDE57C9F-FEB8-407C-BCB9-CF16046A4707}">
      <dgm:prSet phldrT="[Text]"/>
      <dgm:spPr/>
      <dgm:t>
        <a:bodyPr/>
        <a:lstStyle/>
        <a:p>
          <a:r>
            <a:rPr lang="id-ID" dirty="0" smtClean="0"/>
            <a:t>Tahapan Awal :</a:t>
          </a:r>
        </a:p>
        <a:p>
          <a:r>
            <a:rPr lang="id-ID" dirty="0" smtClean="0"/>
            <a:t>!. Studi Pustaka</a:t>
          </a:r>
        </a:p>
        <a:p>
          <a:r>
            <a:rPr lang="id-ID" dirty="0" smtClean="0"/>
            <a:t>2. Persiapan bahan dan alat penyuluhan</a:t>
          </a:r>
        </a:p>
        <a:p>
          <a:r>
            <a:rPr lang="id-ID" dirty="0" smtClean="0"/>
            <a:t>3. Menentukan pelaksanaan</a:t>
          </a:r>
          <a:endParaRPr lang="id-ID" dirty="0"/>
        </a:p>
      </dgm:t>
    </dgm:pt>
    <dgm:pt modelId="{5E239547-C15F-4994-B46C-1DAC2727034A}" type="parTrans" cxnId="{3106F241-2333-4DEE-8993-0B669A96165F}">
      <dgm:prSet/>
      <dgm:spPr/>
      <dgm:t>
        <a:bodyPr/>
        <a:lstStyle/>
        <a:p>
          <a:endParaRPr lang="id-ID"/>
        </a:p>
      </dgm:t>
    </dgm:pt>
    <dgm:pt modelId="{D89CCDE8-672E-4603-9A5B-D980CC3CAD6A}" type="sibTrans" cxnId="{3106F241-2333-4DEE-8993-0B669A96165F}">
      <dgm:prSet/>
      <dgm:spPr/>
      <dgm:t>
        <a:bodyPr/>
        <a:lstStyle/>
        <a:p>
          <a:endParaRPr lang="id-ID"/>
        </a:p>
      </dgm:t>
    </dgm:pt>
    <dgm:pt modelId="{B3E27879-B75D-4454-AEE4-3ED4A5EE96E3}">
      <dgm:prSet phldrT="[Text]"/>
      <dgm:spPr/>
      <dgm:t>
        <a:bodyPr/>
        <a:lstStyle/>
        <a:p>
          <a:r>
            <a:rPr lang="id-ID" dirty="0" smtClean="0"/>
            <a:t>Tahapan Pelaksanaan:</a:t>
          </a:r>
        </a:p>
        <a:p>
          <a:r>
            <a:rPr lang="id-ID" dirty="0" smtClean="0"/>
            <a:t>Masyarakat memahami pentingnya  mendirikan koperasi (KUD)</a:t>
          </a:r>
        </a:p>
        <a:p>
          <a:endParaRPr lang="id-ID" dirty="0"/>
        </a:p>
      </dgm:t>
    </dgm:pt>
    <dgm:pt modelId="{C3F0087A-934F-4C4F-B666-2D39EC596D0F}" type="parTrans" cxnId="{07A1E388-8B7A-4AA2-AC1E-6881D2456759}">
      <dgm:prSet/>
      <dgm:spPr/>
      <dgm:t>
        <a:bodyPr/>
        <a:lstStyle/>
        <a:p>
          <a:endParaRPr lang="id-ID"/>
        </a:p>
      </dgm:t>
    </dgm:pt>
    <dgm:pt modelId="{489BC232-C3C1-4742-9F83-C371FBA6C320}" type="sibTrans" cxnId="{07A1E388-8B7A-4AA2-AC1E-6881D2456759}">
      <dgm:prSet/>
      <dgm:spPr/>
      <dgm:t>
        <a:bodyPr/>
        <a:lstStyle/>
        <a:p>
          <a:endParaRPr lang="id-ID"/>
        </a:p>
      </dgm:t>
    </dgm:pt>
    <dgm:pt modelId="{021753D2-3DF5-47E4-8EE5-19FDE0BFEEF0}">
      <dgm:prSet phldrT="[Text]"/>
      <dgm:spPr/>
      <dgm:t>
        <a:bodyPr/>
        <a:lstStyle/>
        <a:p>
          <a:r>
            <a:rPr lang="id-ID" dirty="0" smtClean="0"/>
            <a:t>Monitoring dan Evaluasi :</a:t>
          </a:r>
        </a:p>
        <a:p>
          <a:r>
            <a:rPr lang="id-ID" dirty="0" smtClean="0"/>
            <a:t>1. Meningkatnya pengetahuan dan pemahaman KUD</a:t>
          </a:r>
        </a:p>
        <a:p>
          <a:r>
            <a:rPr lang="id-ID" dirty="0" smtClean="0"/>
            <a:t>2. Mengetahui tata cara pembentukan KUD</a:t>
          </a:r>
        </a:p>
        <a:p>
          <a:r>
            <a:rPr lang="id-ID" dirty="0" smtClean="0"/>
            <a:t>3. Meningkatnya kesadaran menjadi anggota KUD</a:t>
          </a:r>
          <a:endParaRPr lang="id-ID" dirty="0"/>
        </a:p>
      </dgm:t>
    </dgm:pt>
    <dgm:pt modelId="{AF7A8F03-134B-40E7-B52B-0548276B0644}" type="parTrans" cxnId="{5484A604-036C-47E3-8CE3-E8A1270D8C8A}">
      <dgm:prSet/>
      <dgm:spPr/>
      <dgm:t>
        <a:bodyPr/>
        <a:lstStyle/>
        <a:p>
          <a:endParaRPr lang="id-ID"/>
        </a:p>
      </dgm:t>
    </dgm:pt>
    <dgm:pt modelId="{27C7B603-A367-46A2-9B32-61FCD42D4E91}" type="sibTrans" cxnId="{5484A604-036C-47E3-8CE3-E8A1270D8C8A}">
      <dgm:prSet/>
      <dgm:spPr/>
      <dgm:t>
        <a:bodyPr/>
        <a:lstStyle/>
        <a:p>
          <a:endParaRPr lang="id-ID"/>
        </a:p>
      </dgm:t>
    </dgm:pt>
    <dgm:pt modelId="{04FC55AC-9FD7-45E0-94E4-FFE2DF9CC941}">
      <dgm:prSet phldrT="[Text]"/>
      <dgm:spPr/>
      <dgm:t>
        <a:bodyPr/>
        <a:lstStyle/>
        <a:p>
          <a:r>
            <a:rPr lang="id-ID" dirty="0" smtClean="0"/>
            <a:t>Pengambilan Sampel :</a:t>
          </a:r>
        </a:p>
        <a:p>
          <a:r>
            <a:rPr lang="id-ID" dirty="0" smtClean="0"/>
            <a:t>Dari 50 peserta  45 peserta (90%) menyatakan penting dan 5 peserta (10%) menyatakan kurang penting</a:t>
          </a:r>
          <a:endParaRPr lang="id-ID" dirty="0"/>
        </a:p>
      </dgm:t>
    </dgm:pt>
    <dgm:pt modelId="{25AC6C31-5364-444B-8BA7-5BA93EDFCE98}" type="parTrans" cxnId="{924FC14A-6A76-4EF5-8305-ECBCF7D5F1B0}">
      <dgm:prSet/>
      <dgm:spPr/>
      <dgm:t>
        <a:bodyPr/>
        <a:lstStyle/>
        <a:p>
          <a:endParaRPr lang="id-ID"/>
        </a:p>
      </dgm:t>
    </dgm:pt>
    <dgm:pt modelId="{2F4E2167-278A-4D6A-9DED-C411D66E538C}" type="sibTrans" cxnId="{924FC14A-6A76-4EF5-8305-ECBCF7D5F1B0}">
      <dgm:prSet/>
      <dgm:spPr/>
      <dgm:t>
        <a:bodyPr/>
        <a:lstStyle/>
        <a:p>
          <a:endParaRPr lang="id-ID"/>
        </a:p>
      </dgm:t>
    </dgm:pt>
    <dgm:pt modelId="{91C26713-3C15-4E73-97F9-5B11D9CDDFFA}" type="pres">
      <dgm:prSet presAssocID="{AB882A81-B1A2-4F4F-A9C3-1210C314E056}" presName="diagram" presStyleCnt="0">
        <dgm:presLayoutVars>
          <dgm:dir/>
          <dgm:resizeHandles val="exact"/>
        </dgm:presLayoutVars>
      </dgm:prSet>
      <dgm:spPr/>
    </dgm:pt>
    <dgm:pt modelId="{690129A9-5A15-424A-A9B7-694573EAA81D}" type="pres">
      <dgm:prSet presAssocID="{0F97EC10-162A-4CB0-9FC7-F8F5C95A6D6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8DE23BF-D21F-4E8B-ACB3-0A2FBDD26123}" type="pres">
      <dgm:prSet presAssocID="{1C5E4115-CA9E-46BC-9A9B-3F1EFE22ABB8}" presName="sibTrans" presStyleCnt="0"/>
      <dgm:spPr/>
    </dgm:pt>
    <dgm:pt modelId="{622B49C1-E112-4B3A-BAAD-00CA8DC46E0C}" type="pres">
      <dgm:prSet presAssocID="{BDE57C9F-FEB8-407C-BCB9-CF16046A470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3CAC735-34D4-4E82-AF92-F42AEE091C34}" type="pres">
      <dgm:prSet presAssocID="{D89CCDE8-672E-4603-9A5B-D980CC3CAD6A}" presName="sibTrans" presStyleCnt="0"/>
      <dgm:spPr/>
    </dgm:pt>
    <dgm:pt modelId="{036C00C6-3DC8-42C7-BE75-09B47CD74F59}" type="pres">
      <dgm:prSet presAssocID="{B3E27879-B75D-4454-AEE4-3ED4A5EE96E3}" presName="node" presStyleLbl="node1" presStyleIdx="2" presStyleCnt="5" custLinFactNeighborX="1119">
        <dgm:presLayoutVars>
          <dgm:bulletEnabled val="1"/>
        </dgm:presLayoutVars>
      </dgm:prSet>
      <dgm:spPr/>
    </dgm:pt>
    <dgm:pt modelId="{51B45EC7-2926-4C20-B981-9771ED048776}" type="pres">
      <dgm:prSet presAssocID="{489BC232-C3C1-4742-9F83-C371FBA6C320}" presName="sibTrans" presStyleCnt="0"/>
      <dgm:spPr/>
    </dgm:pt>
    <dgm:pt modelId="{36D2E128-143B-46B9-A49B-4EB16D239388}" type="pres">
      <dgm:prSet presAssocID="{021753D2-3DF5-47E4-8EE5-19FDE0BFEEF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84D96EE-D910-4857-9414-6FE1EE278BDC}" type="pres">
      <dgm:prSet presAssocID="{27C7B603-A367-46A2-9B32-61FCD42D4E91}" presName="sibTrans" presStyleCnt="0"/>
      <dgm:spPr/>
    </dgm:pt>
    <dgm:pt modelId="{EAD126C6-F3E4-4B39-8F05-862450F29E23}" type="pres">
      <dgm:prSet presAssocID="{04FC55AC-9FD7-45E0-94E4-FFE2DF9CC94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DEC55E47-1B74-4DB9-9976-2FBFC5D1D271}" type="presOf" srcId="{AB882A81-B1A2-4F4F-A9C3-1210C314E056}" destId="{91C26713-3C15-4E73-97F9-5B11D9CDDFFA}" srcOrd="0" destOrd="0" presId="urn:microsoft.com/office/officeart/2005/8/layout/default"/>
    <dgm:cxn modelId="{5484A604-036C-47E3-8CE3-E8A1270D8C8A}" srcId="{AB882A81-B1A2-4F4F-A9C3-1210C314E056}" destId="{021753D2-3DF5-47E4-8EE5-19FDE0BFEEF0}" srcOrd="3" destOrd="0" parTransId="{AF7A8F03-134B-40E7-B52B-0548276B0644}" sibTransId="{27C7B603-A367-46A2-9B32-61FCD42D4E91}"/>
    <dgm:cxn modelId="{3106F241-2333-4DEE-8993-0B669A96165F}" srcId="{AB882A81-B1A2-4F4F-A9C3-1210C314E056}" destId="{BDE57C9F-FEB8-407C-BCB9-CF16046A4707}" srcOrd="1" destOrd="0" parTransId="{5E239547-C15F-4994-B46C-1DAC2727034A}" sibTransId="{D89CCDE8-672E-4603-9A5B-D980CC3CAD6A}"/>
    <dgm:cxn modelId="{72DB7E39-84D2-4F54-B526-C7DDC0ED5DA8}" type="presOf" srcId="{021753D2-3DF5-47E4-8EE5-19FDE0BFEEF0}" destId="{36D2E128-143B-46B9-A49B-4EB16D239388}" srcOrd="0" destOrd="0" presId="urn:microsoft.com/office/officeart/2005/8/layout/default"/>
    <dgm:cxn modelId="{C7E68CC5-0068-490B-A2F3-2DCDFDE05ADB}" type="presOf" srcId="{04FC55AC-9FD7-45E0-94E4-FFE2DF9CC941}" destId="{EAD126C6-F3E4-4B39-8F05-862450F29E23}" srcOrd="0" destOrd="0" presId="urn:microsoft.com/office/officeart/2005/8/layout/default"/>
    <dgm:cxn modelId="{171D6402-8D9F-4AD8-96C3-80C08CD18A72}" type="presOf" srcId="{0F97EC10-162A-4CB0-9FC7-F8F5C95A6D6D}" destId="{690129A9-5A15-424A-A9B7-694573EAA81D}" srcOrd="0" destOrd="0" presId="urn:microsoft.com/office/officeart/2005/8/layout/default"/>
    <dgm:cxn modelId="{BF0C90F9-3631-4D0C-A866-FC3D5212A093}" type="presOf" srcId="{B3E27879-B75D-4454-AEE4-3ED4A5EE96E3}" destId="{036C00C6-3DC8-42C7-BE75-09B47CD74F59}" srcOrd="0" destOrd="0" presId="urn:microsoft.com/office/officeart/2005/8/layout/default"/>
    <dgm:cxn modelId="{8D3DDBDF-B3C7-4CE6-93CF-9BDB5FC124FB}" srcId="{AB882A81-B1A2-4F4F-A9C3-1210C314E056}" destId="{0F97EC10-162A-4CB0-9FC7-F8F5C95A6D6D}" srcOrd="0" destOrd="0" parTransId="{6F632755-DFAC-41C4-BECD-F508C01474F0}" sibTransId="{1C5E4115-CA9E-46BC-9A9B-3F1EFE22ABB8}"/>
    <dgm:cxn modelId="{924FC14A-6A76-4EF5-8305-ECBCF7D5F1B0}" srcId="{AB882A81-B1A2-4F4F-A9C3-1210C314E056}" destId="{04FC55AC-9FD7-45E0-94E4-FFE2DF9CC941}" srcOrd="4" destOrd="0" parTransId="{25AC6C31-5364-444B-8BA7-5BA93EDFCE98}" sibTransId="{2F4E2167-278A-4D6A-9DED-C411D66E538C}"/>
    <dgm:cxn modelId="{07A1E388-8B7A-4AA2-AC1E-6881D2456759}" srcId="{AB882A81-B1A2-4F4F-A9C3-1210C314E056}" destId="{B3E27879-B75D-4454-AEE4-3ED4A5EE96E3}" srcOrd="2" destOrd="0" parTransId="{C3F0087A-934F-4C4F-B666-2D39EC596D0F}" sibTransId="{489BC232-C3C1-4742-9F83-C371FBA6C320}"/>
    <dgm:cxn modelId="{3C2BA62C-5E39-41BF-B497-C43C1AC93CB9}" type="presOf" srcId="{BDE57C9F-FEB8-407C-BCB9-CF16046A4707}" destId="{622B49C1-E112-4B3A-BAAD-00CA8DC46E0C}" srcOrd="0" destOrd="0" presId="urn:microsoft.com/office/officeart/2005/8/layout/default"/>
    <dgm:cxn modelId="{9BC5075C-A3BB-4D1C-9A02-9E73C9953E02}" type="presParOf" srcId="{91C26713-3C15-4E73-97F9-5B11D9CDDFFA}" destId="{690129A9-5A15-424A-A9B7-694573EAA81D}" srcOrd="0" destOrd="0" presId="urn:microsoft.com/office/officeart/2005/8/layout/default"/>
    <dgm:cxn modelId="{376A40CC-3FCA-4989-857C-3A39013DBC9F}" type="presParOf" srcId="{91C26713-3C15-4E73-97F9-5B11D9CDDFFA}" destId="{A8DE23BF-D21F-4E8B-ACB3-0A2FBDD26123}" srcOrd="1" destOrd="0" presId="urn:microsoft.com/office/officeart/2005/8/layout/default"/>
    <dgm:cxn modelId="{7B7C40BA-4776-4769-AEEA-C03235E16D8C}" type="presParOf" srcId="{91C26713-3C15-4E73-97F9-5B11D9CDDFFA}" destId="{622B49C1-E112-4B3A-BAAD-00CA8DC46E0C}" srcOrd="2" destOrd="0" presId="urn:microsoft.com/office/officeart/2005/8/layout/default"/>
    <dgm:cxn modelId="{A2D4E757-5E83-4891-AB24-CB4E5D3E1535}" type="presParOf" srcId="{91C26713-3C15-4E73-97F9-5B11D9CDDFFA}" destId="{E3CAC735-34D4-4E82-AF92-F42AEE091C34}" srcOrd="3" destOrd="0" presId="urn:microsoft.com/office/officeart/2005/8/layout/default"/>
    <dgm:cxn modelId="{4B3C0789-3E43-4C6C-9D55-4887ECC1B08B}" type="presParOf" srcId="{91C26713-3C15-4E73-97F9-5B11D9CDDFFA}" destId="{036C00C6-3DC8-42C7-BE75-09B47CD74F59}" srcOrd="4" destOrd="0" presId="urn:microsoft.com/office/officeart/2005/8/layout/default"/>
    <dgm:cxn modelId="{536CC59B-563E-4D64-85CD-A9560D4336CA}" type="presParOf" srcId="{91C26713-3C15-4E73-97F9-5B11D9CDDFFA}" destId="{51B45EC7-2926-4C20-B981-9771ED048776}" srcOrd="5" destOrd="0" presId="urn:microsoft.com/office/officeart/2005/8/layout/default"/>
    <dgm:cxn modelId="{184FF035-6384-4981-83A7-072745D82A72}" type="presParOf" srcId="{91C26713-3C15-4E73-97F9-5B11D9CDDFFA}" destId="{36D2E128-143B-46B9-A49B-4EB16D239388}" srcOrd="6" destOrd="0" presId="urn:microsoft.com/office/officeart/2005/8/layout/default"/>
    <dgm:cxn modelId="{8C0A97D7-5AE9-4007-A347-AB175D15E7CB}" type="presParOf" srcId="{91C26713-3C15-4E73-97F9-5B11D9CDDFFA}" destId="{384D96EE-D910-4857-9414-6FE1EE278BDC}" srcOrd="7" destOrd="0" presId="urn:microsoft.com/office/officeart/2005/8/layout/default"/>
    <dgm:cxn modelId="{604E1625-45A4-49A4-B18D-695DF18EE050}" type="presParOf" srcId="{91C26713-3C15-4E73-97F9-5B11D9CDDFFA}" destId="{EAD126C6-F3E4-4B39-8F05-862450F29E23}" srcOrd="8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EBFD1-7A71-4BA6-AA13-19E68C3276D0}" type="datetimeFigureOut">
              <a:rPr lang="id-ID" smtClean="0"/>
              <a:t>26/10/2023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7053CB-E09C-4CB9-821D-2CF12734860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EBFD1-7A71-4BA6-AA13-19E68C3276D0}" type="datetimeFigureOut">
              <a:rPr lang="id-ID" smtClean="0"/>
              <a:t>26/10/2023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7053CB-E09C-4CB9-821D-2CF12734860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EBFD1-7A71-4BA6-AA13-19E68C3276D0}" type="datetimeFigureOut">
              <a:rPr lang="id-ID" smtClean="0"/>
              <a:t>26/10/2023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7053CB-E09C-4CB9-821D-2CF12734860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EBFD1-7A71-4BA6-AA13-19E68C3276D0}" type="datetimeFigureOut">
              <a:rPr lang="id-ID" smtClean="0"/>
              <a:t>26/10/2023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7053CB-E09C-4CB9-821D-2CF12734860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EBFD1-7A71-4BA6-AA13-19E68C3276D0}" type="datetimeFigureOut">
              <a:rPr lang="id-ID" smtClean="0"/>
              <a:t>26/10/2023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7053CB-E09C-4CB9-821D-2CF12734860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EBFD1-7A71-4BA6-AA13-19E68C3276D0}" type="datetimeFigureOut">
              <a:rPr lang="id-ID" smtClean="0"/>
              <a:t>26/10/2023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7053CB-E09C-4CB9-821D-2CF12734860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EBFD1-7A71-4BA6-AA13-19E68C3276D0}" type="datetimeFigureOut">
              <a:rPr lang="id-ID" smtClean="0"/>
              <a:t>26/10/2023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7053CB-E09C-4CB9-821D-2CF12734860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EBFD1-7A71-4BA6-AA13-19E68C3276D0}" type="datetimeFigureOut">
              <a:rPr lang="id-ID" smtClean="0"/>
              <a:t>26/10/2023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7053CB-E09C-4CB9-821D-2CF12734860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EBFD1-7A71-4BA6-AA13-19E68C3276D0}" type="datetimeFigureOut">
              <a:rPr lang="id-ID" smtClean="0"/>
              <a:t>26/10/2023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7053CB-E09C-4CB9-821D-2CF12734860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EBFD1-7A71-4BA6-AA13-19E68C3276D0}" type="datetimeFigureOut">
              <a:rPr lang="id-ID" smtClean="0"/>
              <a:t>26/10/2023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7053CB-E09C-4CB9-821D-2CF12734860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EBFD1-7A71-4BA6-AA13-19E68C3276D0}" type="datetimeFigureOut">
              <a:rPr lang="id-ID" smtClean="0"/>
              <a:t>26/10/2023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7053CB-E09C-4CB9-821D-2CF12734860A}" type="slidenum">
              <a:rPr lang="id-ID" smtClean="0"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0BEBFD1-7A71-4BA6-AA13-19E68C3276D0}" type="datetimeFigureOut">
              <a:rPr lang="id-ID" smtClean="0"/>
              <a:t>26/10/2023</a:t>
            </a:fld>
            <a:endParaRPr lang="id-ID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A7053CB-E09C-4CB9-821D-2CF12734860A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d-ID" sz="6600" dirty="0" smtClean="0"/>
              <a:t>Pembentukan Koperasi Desa</a:t>
            </a:r>
            <a:endParaRPr lang="id-ID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d-ID" sz="2800" dirty="0" smtClean="0"/>
              <a:t>Agus Sugiono</a:t>
            </a:r>
          </a:p>
          <a:p>
            <a:r>
              <a:rPr lang="id-ID" sz="2800" dirty="0" smtClean="0"/>
              <a:t>Aminatus Zakhra</a:t>
            </a:r>
            <a:endParaRPr lang="id-ID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Pendahuluan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Metode Pengabdian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613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Hasil dan Pembahasan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/>
              <a:t>Hasil :</a:t>
            </a:r>
          </a:p>
          <a:p>
            <a:r>
              <a:rPr lang="id-ID" dirty="0" smtClean="0"/>
              <a:t>1. Meningkatnya pengetahuan dan pemahaman tentang KUD</a:t>
            </a:r>
          </a:p>
          <a:p>
            <a:r>
              <a:rPr lang="id-ID" dirty="0" smtClean="0"/>
              <a:t>2. Mengetahui tata cara pembentukan KUD</a:t>
            </a:r>
          </a:p>
          <a:p>
            <a:r>
              <a:rPr lang="id-ID" dirty="0" smtClean="0"/>
              <a:t>3. Meningkatnya kesadaran dan keinginan menjadi anggota KUD</a:t>
            </a:r>
          </a:p>
          <a:p>
            <a:r>
              <a:rPr lang="id-ID" dirty="0" smtClean="0"/>
              <a:t>Hambatan :</a:t>
            </a:r>
          </a:p>
          <a:p>
            <a:r>
              <a:rPr lang="id-ID" dirty="0" smtClean="0"/>
              <a:t>1. Kesulitan mengajak warga lainnya</a:t>
            </a:r>
          </a:p>
          <a:p>
            <a:r>
              <a:rPr lang="id-ID" dirty="0" smtClean="0"/>
              <a:t>2. Beranggapan KUD tidak memberikan keuntungan</a:t>
            </a:r>
          </a:p>
          <a:p>
            <a:r>
              <a:rPr lang="id-ID" dirty="0" smtClean="0"/>
              <a:t>3. Tidak mengetahui manfaat KUD 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Kesimpulan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Kesimpulan :</a:t>
            </a:r>
          </a:p>
          <a:p>
            <a:r>
              <a:rPr lang="id-ID" dirty="0" smtClean="0"/>
              <a:t>1. Peserta kurang mengerti manfaat KUD</a:t>
            </a:r>
          </a:p>
          <a:p>
            <a:r>
              <a:rPr lang="id-ID" dirty="0" smtClean="0"/>
              <a:t>2. Peserta beloum mengerti sepenuhnya tata cara mendirikan dan menjadi anggota KUD</a:t>
            </a:r>
          </a:p>
          <a:p>
            <a:r>
              <a:rPr lang="id-ID" dirty="0" smtClean="0"/>
              <a:t>3. Peserta semangat mendirikan KUD</a:t>
            </a: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Saran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Saran </a:t>
            </a:r>
          </a:p>
          <a:p>
            <a:r>
              <a:rPr lang="id-ID" dirty="0" smtClean="0"/>
              <a:t>1. Perlu mengadakan penyuluhan lanjutan tentang KUD</a:t>
            </a:r>
          </a:p>
          <a:p>
            <a:r>
              <a:rPr lang="id-ID" dirty="0" smtClean="0"/>
              <a:t>2. Adanya kesinambungan program kegiatan dengan pemerintah desa</a:t>
            </a:r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Ucapan Terima Kasih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Terima Kasih</a:t>
            </a:r>
          </a:p>
          <a:p>
            <a:r>
              <a:rPr lang="id-ID" dirty="0" smtClean="0"/>
              <a:t>1. Syukur Alhamdulillah kehadirat Allah SWT dan Salawat atas Nabi Muhammad SAW</a:t>
            </a:r>
          </a:p>
          <a:p>
            <a:r>
              <a:rPr lang="id-ID" dirty="0" smtClean="0"/>
              <a:t>2. Civitas Akademika UIM</a:t>
            </a:r>
          </a:p>
          <a:p>
            <a:r>
              <a:rPr lang="id-ID" dirty="0" smtClean="0"/>
              <a:t>3. LP2M UIM</a:t>
            </a:r>
          </a:p>
          <a:p>
            <a:r>
              <a:rPr lang="id-ID" dirty="0" smtClean="0"/>
              <a:t>4. Seluruh pihak yang telah membantu</a:t>
            </a:r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d-ID" sz="6000" dirty="0" smtClean="0"/>
          </a:p>
          <a:p>
            <a:endParaRPr lang="id-ID" sz="6000" dirty="0" smtClean="0"/>
          </a:p>
          <a:p>
            <a:pPr algn="ctr">
              <a:buNone/>
            </a:pPr>
            <a:r>
              <a:rPr lang="id-ID" sz="6000" dirty="0" smtClean="0"/>
              <a:t>	SEKIAN DAN TERIMA KASIH</a:t>
            </a:r>
            <a:endParaRPr lang="id-ID" sz="6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32</TotalTime>
  <Words>238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Aspect</vt:lpstr>
      <vt:lpstr>Pembentukan Koperasi Desa</vt:lpstr>
      <vt:lpstr>Pendahuluan</vt:lpstr>
      <vt:lpstr>Metode Pengabdian</vt:lpstr>
      <vt:lpstr>Hasil dan Pembahasan</vt:lpstr>
      <vt:lpstr>Kesimpulan</vt:lpstr>
      <vt:lpstr>Saran</vt:lpstr>
      <vt:lpstr>Ucapan Terima Kasih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Pembentukan Koperasi Desa</dc:title>
  <dc:creator>BERKAH COMP</dc:creator>
  <cp:lastModifiedBy>BERKAH COMP</cp:lastModifiedBy>
  <cp:revision>1</cp:revision>
  <dcterms:created xsi:type="dcterms:W3CDTF">2023-10-26T06:25:16Z</dcterms:created>
  <dcterms:modified xsi:type="dcterms:W3CDTF">2023-10-26T06:57:37Z</dcterms:modified>
</cp:coreProperties>
</file>